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86" r:id="rId3"/>
    <p:sldId id="287" r:id="rId4"/>
    <p:sldId id="279" r:id="rId5"/>
    <p:sldId id="288" r:id="rId6"/>
    <p:sldId id="289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ABB5A-1025-4104-962A-C63E01E01FB1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1513F-56A0-4FBA-A6F1-F95C431503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668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езентация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389"/>
            <a:ext cx="2288372" cy="171687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деятельности  Общественного совета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проведению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независимой оценки       качества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условий осуществления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образовательной  деятельности образовательных организаций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2021  году</a:t>
            </a:r>
          </a:p>
          <a:p>
            <a:pPr>
              <a:buNone/>
            </a:pPr>
            <a:endParaRPr lang="ru-RU" sz="3600" dirty="0" smtClean="0"/>
          </a:p>
          <a:p>
            <a:pPr lvl="0" algn="ctr">
              <a:buNone/>
            </a:pP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6215082"/>
            <a:ext cx="2784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января 2022 года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05464" cy="4525963"/>
          </a:xfrm>
        </p:spPr>
        <p:txBody>
          <a:bodyPr>
            <a:noAutofit/>
          </a:bodyPr>
          <a:lstStyle/>
          <a:p>
            <a:pPr>
              <a:buClr>
                <a:srgbClr val="0033CC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определение перечня организаций, осуществляющих образовательную деятельность, в отношении которых проводится независимая оценка;</a:t>
            </a:r>
          </a:p>
          <a:p>
            <a:pPr>
              <a:buClr>
                <a:srgbClr val="0033CC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рассмотрении проектов документации о закупках работ, услуг, а также проектов муниципального контракта, заключаемого органами местного самоуправления с организацией, которая осуществляет сбор и обобщение информации о качестве условий осуществления образовательной деятельности организациями (такую организацию называют оператором);</a:t>
            </a:r>
          </a:p>
          <a:p>
            <a:pPr>
              <a:buClr>
                <a:srgbClr val="0033CC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независимая оценка качества условий осуществления образовательной деятельности организациями с учетом информации, представленной оператором;</a:t>
            </a:r>
          </a:p>
          <a:p>
            <a:pPr>
              <a:buClr>
                <a:srgbClr val="0033CC"/>
              </a:buCl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представление в органы местного самоуправления результатов независимой оценки качества условий осуществления образовательной деятельности организациями, а также предложений об улучшении их деятельности.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Функции Общественного совета по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проведению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независимой оценки </a:t>
            </a:r>
          </a:p>
          <a:p>
            <a:pPr algn="ctr"/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условий осуществления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endParaRPr lang="ru-RU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508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езависимая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оценка качества проводилась в отношении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32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 района (100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%)                             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сентябре 2020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результатах независимой оценки качества условий осуществления образовательной деятельности образовательных организаций отражены показатели, характеризующие общие критерии оценки качества, касающиеся</a:t>
            </a:r>
          </a:p>
          <a:p>
            <a:pPr>
              <a:buClr>
                <a:srgbClr val="0033CC"/>
              </a:buCl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открытости и доступности информации об организациях, осуществляющих образовательную деятельность;</a:t>
            </a:r>
          </a:p>
          <a:p>
            <a:pPr>
              <a:buClr>
                <a:srgbClr val="0033CC"/>
              </a:buCl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комфортности условий предоставления услуг, в которых осуществляется образовательная деятельность;</a:t>
            </a:r>
          </a:p>
          <a:p>
            <a:pPr>
              <a:buClr>
                <a:srgbClr val="0033CC"/>
              </a:buCl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доступности услуг для инвалидов;</a:t>
            </a:r>
          </a:p>
          <a:p>
            <a:pPr>
              <a:buClr>
                <a:srgbClr val="0033CC"/>
              </a:buCl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доброжелательности, вежливости работников организации сферы образования;</a:t>
            </a:r>
          </a:p>
          <a:p>
            <a:pPr>
              <a:buClr>
                <a:srgbClr val="0033CC"/>
              </a:buCl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удовлетворенности условиями оказания услуг</a:t>
            </a:r>
          </a:p>
          <a:p>
            <a:pPr algn="ctr"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556" y="1484784"/>
            <a:ext cx="7992888" cy="452596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национального проекта «Образование» в 2021 году;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исполнении планов совершенствования качества условий осуществления образовательной деятельности ОО района в части формирования доступной среды для детей с ОВЗ и детей-инвалидов;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результатах государственной итоговой аттестации выпускников 9, 11-х классов в 2020-2021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и развитии системы общественного наблюдения;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обновлении состава Общественного совета в 2022 году;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подготовке и проведении районной образовательной конференции.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Лёсик\Рабочий стол\Образовательная конференция_2019\фото-картинки\278bfaca6c430c4b96d57b10255d893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319" r="18089"/>
          <a:stretch/>
        </p:blipFill>
        <p:spPr bwMode="auto">
          <a:xfrm>
            <a:off x="7434442" y="4929021"/>
            <a:ext cx="1709557" cy="1916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Общественным советом </a:t>
            </a:r>
            <a:r>
              <a:rPr lang="ru-RU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рассмотрены следующие вопросы:</a:t>
            </a:r>
          </a:p>
        </p:txBody>
      </p:sp>
    </p:spTree>
    <p:extLst>
      <p:ext uri="{BB962C8B-B14F-4D97-AF65-F5344CB8AC3E}">
        <p14:creationId xmlns="" xmlns:p14="http://schemas.microsoft.com/office/powerpoint/2010/main" val="129508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375" y="260648"/>
            <a:ext cx="856726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ходе рассмотрения вопросов Общественным Советом отмечено следующее: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427" y="1315606"/>
            <a:ext cx="7810006" cy="49411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районе проводится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большая работа по реализации национального проекта «Образование»: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цифровая образовательная среда,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открываются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Центры «Точка роста»,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оснащаются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новые места дополнительного образования детей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капитальный ремонт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реализуются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планы мероприятий по совершенствованию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условий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образовательной деятельности, в том числе по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среды для детей-инвалидов.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rm\Desktop\картинки к презентации\imgpreview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500174"/>
            <a:ext cx="650426" cy="571504"/>
          </a:xfrm>
          <a:prstGeom prst="rect">
            <a:avLst/>
          </a:prstGeom>
          <a:noFill/>
        </p:spPr>
      </p:pic>
      <p:pic>
        <p:nvPicPr>
          <p:cNvPr id="7" name="Picture 3" descr="C:\Users\Arm\Desktop\картинки к презентации\imgpreview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85992"/>
            <a:ext cx="650426" cy="571504"/>
          </a:xfrm>
          <a:prstGeom prst="rect">
            <a:avLst/>
          </a:prstGeom>
          <a:noFill/>
        </p:spPr>
      </p:pic>
      <p:pic>
        <p:nvPicPr>
          <p:cNvPr id="8" name="Picture 3" descr="C:\Users\Arm\Desktop\картинки к презентации\imgpreview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56" y="2996952"/>
            <a:ext cx="650426" cy="571504"/>
          </a:xfrm>
          <a:prstGeom prst="rect">
            <a:avLst/>
          </a:prstGeom>
          <a:noFill/>
        </p:spPr>
      </p:pic>
      <p:pic>
        <p:nvPicPr>
          <p:cNvPr id="9" name="Picture 3" descr="C:\Users\Arm\Desktop\картинки к презентации\imgpreview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786190"/>
            <a:ext cx="650426" cy="571504"/>
          </a:xfrm>
          <a:prstGeom prst="rect">
            <a:avLst/>
          </a:prstGeom>
          <a:noFill/>
        </p:spPr>
      </p:pic>
      <p:pic>
        <p:nvPicPr>
          <p:cNvPr id="10" name="Picture 3" descr="C:\Users\Arm\Desktop\картинки к презентации\imgpreview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92174"/>
            <a:ext cx="642910" cy="564900"/>
          </a:xfrm>
          <a:prstGeom prst="rect">
            <a:avLst/>
          </a:prstGeom>
          <a:noFill/>
        </p:spPr>
      </p:pic>
      <p:pic>
        <p:nvPicPr>
          <p:cNvPr id="1026" name="Picture 2" descr="D:\Рабочий стол\Образовательная конференция_2022\фото\IMG-20220120-WA00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847" y="5467281"/>
            <a:ext cx="2502670" cy="14070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Рабочий стол\Образовательная конференция_2022\фото\IMG_20220119_16290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089" t="2817" r="39977" b="39566"/>
          <a:stretch/>
        </p:blipFill>
        <p:spPr bwMode="auto">
          <a:xfrm>
            <a:off x="5076056" y="5417510"/>
            <a:ext cx="2376264" cy="1456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езентация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389"/>
            <a:ext cx="2288372" cy="171687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785818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Желаем всем образовательным организациям в полном объеме реализовать планы улучшения качества условий осуществления образовательной деятельности на основе результатов независимой оценки качества, а всем присутствующим на конференции – новых профессиональных успехов в 2022 году, а также здоровья, счастья и активной жизненной позиции!</a:t>
            </a:r>
            <a:endParaRPr lang="ru-RU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404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Независимая оценка качества проводилась в отношении      32 образовательных организаций района (100%)                              в сентябре 2020 года</vt:lpstr>
      <vt:lpstr>Слайд 4</vt:lpstr>
      <vt:lpstr>В ходе рассмотрения вопросов Общественным Советом отмечено следующее: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Павлова</cp:lastModifiedBy>
  <cp:revision>115</cp:revision>
  <cp:lastPrinted>2018-02-07T11:56:19Z</cp:lastPrinted>
  <dcterms:modified xsi:type="dcterms:W3CDTF">2022-01-26T05:07:10Z</dcterms:modified>
</cp:coreProperties>
</file>